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2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1103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C228F-CD0C-4BC4-A9E1-F0C516722072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18DB-4208-45BD-A9CA-935E161D67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02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18DB-4208-45BD-A9CA-935E161D67FB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46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18DB-4208-45BD-A9CA-935E161D67FB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846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66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40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490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0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12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55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19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23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66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994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78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B01C-AF49-49D5-A22C-A2779A2A57EE}" type="datetimeFigureOut">
              <a:rPr lang="th-TH" smtClean="0"/>
              <a:t>16/09/58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6E6C-C06D-44E1-ADCE-E10FF7DD31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183793"/>
            <a:ext cx="7772400" cy="94095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วิธีการ</a:t>
            </a:r>
            <a:r>
              <a:rPr lang="th-TH" sz="4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เลือก</a:t>
            </a:r>
            <a:r>
              <a:rPr lang="th-TH" sz="44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เทมเพลต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Microsoft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Visio 2010</a:t>
            </a:r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400" b="1" dirty="0">
                <a:latin typeface="Angsana New" pitchFamily="18" charset="-34"/>
                <a:cs typeface="Angsana New" pitchFamily="18" charset="-34"/>
              </a:rPr>
            </a:b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4" t="28345" r="77604" b="9132"/>
          <a:stretch/>
        </p:blipFill>
        <p:spPr bwMode="auto">
          <a:xfrm>
            <a:off x="1607511" y="1354649"/>
            <a:ext cx="1308305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/>
          <a:stretch/>
        </p:blipFill>
        <p:spPr bwMode="auto">
          <a:xfrm>
            <a:off x="3203848" y="1916832"/>
            <a:ext cx="5760640" cy="4295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ลูกศรขวาท้ายขีด 6"/>
          <p:cNvSpPr/>
          <p:nvPr/>
        </p:nvSpPr>
        <p:spPr>
          <a:xfrm rot="5400000">
            <a:off x="5566124" y="1749435"/>
            <a:ext cx="1300990" cy="55293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3" y="2015031"/>
            <a:ext cx="214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คลิกที่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New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080" y="1040236"/>
            <a:ext cx="272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คลิกที่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Data Flow Model Diagram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306521" y="2629480"/>
            <a:ext cx="1300990" cy="55293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7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10985 L 3.61111E-6 2.6272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9" grpId="0"/>
      <p:bldP spid="1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12891" r="12256" b="20703"/>
          <a:stretch/>
        </p:blipFill>
        <p:spPr bwMode="auto">
          <a:xfrm>
            <a:off x="467544" y="620688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9380" y="4149080"/>
            <a:ext cx="1656184" cy="18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12591" r="24519" b="50000"/>
          <a:stretch/>
        </p:blipFill>
        <p:spPr bwMode="auto">
          <a:xfrm>
            <a:off x="438741" y="332656"/>
            <a:ext cx="7632848" cy="515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4733901"/>
            <a:ext cx="1800200" cy="17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19531" r="22510" b="35742"/>
          <a:stretch/>
        </p:blipFill>
        <p:spPr bwMode="auto">
          <a:xfrm>
            <a:off x="1331640" y="1155676"/>
            <a:ext cx="6970870" cy="436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4804"/>
            <a:ext cx="156977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941168"/>
            <a:ext cx="7632848" cy="1008112"/>
          </a:xfrm>
        </p:spPr>
        <p:txBody>
          <a:bodyPr>
            <a:normAutofit fontScale="90000"/>
          </a:bodyPr>
          <a:lstStyle/>
          <a:p>
            <a:r>
              <a:rPr lang="th-TH" sz="2400" dirty="0" smtClean="0">
                <a:solidFill>
                  <a:srgbClr val="B92D14"/>
                </a:solidFill>
              </a:rPr>
              <a:t>เอกสารอ้างอิง </a:t>
            </a:r>
            <a:br>
              <a:rPr lang="th-TH" sz="2400" dirty="0" smtClean="0">
                <a:solidFill>
                  <a:srgbClr val="B92D14"/>
                </a:solidFill>
              </a:rPr>
            </a:br>
            <a:r>
              <a:rPr lang="th-TH" sz="2400" dirty="0" smtClean="0">
                <a:solidFill>
                  <a:srgbClr val="B92D14"/>
                </a:solidFill>
              </a:rPr>
              <a:t>                  </a:t>
            </a:r>
            <a:r>
              <a:rPr lang="th-TH" dirty="0" smtClean="0"/>
              <a:t>พิชิต    ลีรุ่งนาวารัตน์  งานสารสนเทศและห้องสมุดสตางค์ มงคลสุข คณะวิทยาศาสตร์มหาวิทยาลัยมหิดล</a:t>
            </a:r>
            <a:br>
              <a:rPr lang="th-TH" dirty="0" smtClean="0"/>
            </a:br>
            <a:r>
              <a:rPr lang="en-US" dirty="0" smtClean="0"/>
              <a:t>                http</a:t>
            </a:r>
            <a:r>
              <a:rPr lang="en-US" dirty="0"/>
              <a:t>://stang.sc.mahidol.ac.th/E-Handout/PDF/Visio.pdf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>
          <a:xfrm>
            <a:off x="1691680" y="332656"/>
            <a:ext cx="5256584" cy="3942438"/>
          </a:xfrm>
        </p:spPr>
      </p:pic>
    </p:spTree>
    <p:extLst>
      <p:ext uri="{BB962C8B-B14F-4D97-AF65-F5344CB8AC3E}">
        <p14:creationId xmlns:p14="http://schemas.microsoft.com/office/powerpoint/2010/main" val="4159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7951" y="116632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วิธีการเลือก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สัญลักษณ์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shape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4907" r="63484" b="28331"/>
          <a:stretch/>
        </p:blipFill>
        <p:spPr bwMode="auto">
          <a:xfrm>
            <a:off x="827584" y="1628800"/>
            <a:ext cx="1800200" cy="381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รูปภาพ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2" t="36931" r="53678" b="30523"/>
          <a:stretch/>
        </p:blipFill>
        <p:spPr bwMode="auto">
          <a:xfrm>
            <a:off x="2555776" y="1340768"/>
            <a:ext cx="1323975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3" t="57673" r="37032" b="34739"/>
          <a:stretch/>
        </p:blipFill>
        <p:spPr bwMode="auto">
          <a:xfrm>
            <a:off x="5220072" y="3789040"/>
            <a:ext cx="2520280" cy="1654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827584" y="1340768"/>
            <a:ext cx="3052167" cy="410274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6" name="รูปภาพ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1" t="57673" r="47613" b="36762"/>
          <a:stretch/>
        </p:blipFill>
        <p:spPr bwMode="auto">
          <a:xfrm>
            <a:off x="3957439" y="3789040"/>
            <a:ext cx="1190625" cy="1654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957439" y="3789040"/>
            <a:ext cx="3710905" cy="165447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>
            <a:off x="251520" y="2420888"/>
            <a:ext cx="57606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th-TH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2267744" y="3717032"/>
            <a:ext cx="57606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th-TH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ลูกศรขวา 15"/>
          <p:cNvSpPr/>
          <p:nvPr/>
        </p:nvSpPr>
        <p:spPr>
          <a:xfrm>
            <a:off x="3591719" y="3717032"/>
            <a:ext cx="57606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th-TH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4932040" y="4184228"/>
            <a:ext cx="57606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th-TH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448" y="26064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วิธีการจัดวางตำแหน่งสัญลักษณ์ ให้เหมาะสม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/>
          <p:cNvPicPr/>
          <p:nvPr/>
        </p:nvPicPr>
        <p:blipFill rotWithShape="1">
          <a:blip r:embed="rId2"/>
          <a:srcRect l="18692" t="29849" r="24631" b="19230"/>
          <a:stretch/>
        </p:blipFill>
        <p:spPr bwMode="auto">
          <a:xfrm>
            <a:off x="611560" y="1340768"/>
            <a:ext cx="7488832" cy="509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4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5"/>
          <a:stretch>
            <a:fillRect/>
          </a:stretch>
        </p:blipFill>
        <p:spPr bwMode="auto">
          <a:xfrm>
            <a:off x="2414042" y="2060848"/>
            <a:ext cx="338437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5085" y="641291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เลือก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Flow Chat </a:t>
            </a:r>
            <a:endParaRPr lang="th-TH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 rot="16200000">
            <a:off x="1439652" y="3537012"/>
            <a:ext cx="720080" cy="122413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7" y="1657958"/>
            <a:ext cx="156977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76672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5085184"/>
            <a:ext cx="1431417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8"/>
          <a:stretch/>
        </p:blipFill>
        <p:spPr bwMode="auto">
          <a:xfrm>
            <a:off x="0" y="10814"/>
            <a:ext cx="9753600" cy="709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5013176"/>
            <a:ext cx="1582561" cy="168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2500" r="16651" b="29883"/>
          <a:stretch/>
        </p:blipFill>
        <p:spPr bwMode="auto">
          <a:xfrm>
            <a:off x="539552" y="914400"/>
            <a:ext cx="8177987" cy="53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8881" y="3575856"/>
            <a:ext cx="2318658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t="16797" r="11669" b="24414"/>
          <a:stretch/>
        </p:blipFill>
        <p:spPr bwMode="auto">
          <a:xfrm>
            <a:off x="449808" y="404664"/>
            <a:ext cx="8352928" cy="594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3025"/>
            <a:ext cx="156977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10156" r="10938" b="12305"/>
          <a:stretch/>
        </p:blipFill>
        <p:spPr bwMode="auto">
          <a:xfrm>
            <a:off x="395537" y="116632"/>
            <a:ext cx="829126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56977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39</Words>
  <Application>Microsoft Office PowerPoint</Application>
  <PresentationFormat>On-screen Show (4:3)</PresentationFormat>
  <Paragraphs>15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วิธีการเลือกเทมเพลต  Microsoft Visio 2010 </vt:lpstr>
      <vt:lpstr>วิธีการเลือกสัญลักษณ์ shape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เอกสารอ้างอิง                    พิชิต    ลีรุ่งนาวารัตน์  งานสารสนเทศและห้องสมุดสตางค์ มงคลสุข คณะวิทยาศาสตร์มหาวิทยาลัยมหิดล                 http://stang.sc.mahidol.ac.th/E-Handout/PDF/Visio.pdf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30</cp:revision>
  <dcterms:created xsi:type="dcterms:W3CDTF">2014-07-03T06:55:48Z</dcterms:created>
  <dcterms:modified xsi:type="dcterms:W3CDTF">2015-09-16T08:06:17Z</dcterms:modified>
</cp:coreProperties>
</file>